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A796-0923-4FCD-85A7-B584AF2897B1}" type="datetimeFigureOut">
              <a:rPr lang="en-IE" smtClean="0"/>
              <a:t>06/10/2014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804-C994-41E3-8864-EA8BDDC1EA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420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A796-0923-4FCD-85A7-B584AF2897B1}" type="datetimeFigureOut">
              <a:rPr lang="en-IE" smtClean="0"/>
              <a:t>06/10/2014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804-C994-41E3-8864-EA8BDDC1EA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8641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A796-0923-4FCD-85A7-B584AF2897B1}" type="datetimeFigureOut">
              <a:rPr lang="en-IE" smtClean="0"/>
              <a:t>06/10/2014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804-C994-41E3-8864-EA8BDDC1EA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703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A796-0923-4FCD-85A7-B584AF2897B1}" type="datetimeFigureOut">
              <a:rPr lang="en-IE" smtClean="0"/>
              <a:t>06/10/2014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804-C994-41E3-8864-EA8BDDC1EA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891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A796-0923-4FCD-85A7-B584AF2897B1}" type="datetimeFigureOut">
              <a:rPr lang="en-IE" smtClean="0"/>
              <a:t>06/10/2014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804-C994-41E3-8864-EA8BDDC1EA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289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A796-0923-4FCD-85A7-B584AF2897B1}" type="datetimeFigureOut">
              <a:rPr lang="en-IE" smtClean="0"/>
              <a:t>06/10/2014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804-C994-41E3-8864-EA8BDDC1EA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427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A796-0923-4FCD-85A7-B584AF2897B1}" type="datetimeFigureOut">
              <a:rPr lang="en-IE" smtClean="0"/>
              <a:t>06/10/2014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804-C994-41E3-8864-EA8BDDC1EA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838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A796-0923-4FCD-85A7-B584AF2897B1}" type="datetimeFigureOut">
              <a:rPr lang="en-IE" smtClean="0"/>
              <a:t>06/10/2014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804-C994-41E3-8864-EA8BDDC1EA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036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A796-0923-4FCD-85A7-B584AF2897B1}" type="datetimeFigureOut">
              <a:rPr lang="en-IE" smtClean="0"/>
              <a:t>06/10/2014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804-C994-41E3-8864-EA8BDDC1EA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7780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A796-0923-4FCD-85A7-B584AF2897B1}" type="datetimeFigureOut">
              <a:rPr lang="en-IE" smtClean="0"/>
              <a:t>06/10/2014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804-C994-41E3-8864-EA8BDDC1EA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9550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A796-0923-4FCD-85A7-B584AF2897B1}" type="datetimeFigureOut">
              <a:rPr lang="en-IE" smtClean="0"/>
              <a:t>06/10/2014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804-C994-41E3-8864-EA8BDDC1EA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626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EA796-0923-4FCD-85A7-B584AF2897B1}" type="datetimeFigureOut">
              <a:rPr lang="en-IE" smtClean="0"/>
              <a:t>06/10/2014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B4804-C994-41E3-8864-EA8BDDC1EA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913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 descr="C:\Users\Niamh Waters\Dropbox\Roadshow Oct 2014\Logos\Shannon Airport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0" y="-96855"/>
            <a:ext cx="2520280" cy="109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iamh Waters\Dropbox\Roadshow Oct 2014\Logos\RIU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352" y="5515224"/>
            <a:ext cx="1227757" cy="122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iamh Waters\Dropbox\Roadshow Oct 2014\Logos\airberlin red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017" y="5718103"/>
            <a:ext cx="1910799" cy="10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Niamh Waters\Dropbox\Roadshow Oct 2014\Logos\Crystal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3" y="5087046"/>
            <a:ext cx="2267744" cy="80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Niamh Waters\Dropbox\Roadshow Oct 2014\Logos\Air Canada Rou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245" y="981773"/>
            <a:ext cx="2295864" cy="13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Niamh Waters\Dropbox\Roadshow Oct 2014\Logos\Mercury Direc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018" y="4533563"/>
            <a:ext cx="2668277" cy="9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Niamh Waters\Dropbox\Roadshow Oct 2014\Logos\1_Line_SilverseaLogo_60K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71" b="31797"/>
          <a:stretch/>
        </p:blipFill>
        <p:spPr bwMode="auto">
          <a:xfrm>
            <a:off x="-13813" y="3581157"/>
            <a:ext cx="2631964" cy="95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Niamh Waters\Dropbox\Roadshow Oct 2014\Logos\riviera.bmp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0" r="16788" b="-1985"/>
          <a:stretch/>
        </p:blipFill>
        <p:spPr bwMode="auto">
          <a:xfrm>
            <a:off x="56174" y="5870341"/>
            <a:ext cx="1995633" cy="94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Niamh Waters\Dropbox\Roadshow Oct 2014\Logos\LCA_STRAP_RGB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402" y="3033310"/>
            <a:ext cx="2817707" cy="86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iamh Waters\Dropbox\Roadshow Oct 2014\Logos\Travel Professionals Colour hire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167" y="-77059"/>
            <a:ext cx="2938891" cy="128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Niamh Waters\Dropbox\Roadshow Oct 2014\Logos\Flybe log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77" y="5818038"/>
            <a:ext cx="1766837" cy="117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Niamh Waters\Dropbox\Roadshow Oct 2014\Logos\Atlantic City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306" y="108269"/>
            <a:ext cx="1388878" cy="138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Users\Niamh Waters\Dropbox\Roadshow Oct 2014\Logos\Phili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479" y="3959331"/>
            <a:ext cx="2013644" cy="5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Niamh Waters\Dropbox\Roadshow Oct 2014\Logos\Cork Airport log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5" y="4497123"/>
            <a:ext cx="2730922" cy="53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Niamh Waters\Dropbox\Roadshow Oct 2014\Logos\CaminoWaysLogo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512" y="4923143"/>
            <a:ext cx="1949876" cy="77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Niamh Waters\Dropbox\Roadshow Oct 2014\Logos\ISLAND ESCAPES LOGO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33" y="4208281"/>
            <a:ext cx="3096343" cy="58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Niamh Waters\Dropbox\Roadshow Oct 2014\Logos\getabed.eu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372" y="2197939"/>
            <a:ext cx="2876737" cy="67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Niamh Waters\Dropbox\Roadshow Oct 2014\Logos\Nassau Logo Hi Rez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801" y="906181"/>
            <a:ext cx="2507034" cy="193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C:\Users\Niamh Waters\Dropbox\Roadshow Oct 2014\Logos\Travelbiz Logo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" b="18822"/>
          <a:stretch/>
        </p:blipFill>
        <p:spPr bwMode="auto">
          <a:xfrm>
            <a:off x="2670109" y="-2117"/>
            <a:ext cx="2505726" cy="69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Niamh Waters\Dropbox\Roadshow Oct 2014\Logos\Hertz Logo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787" y="5028051"/>
            <a:ext cx="1708869" cy="66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Niamh Waters\Dropbox\Roadshow Oct 2014\Logos\Diners Club Logo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794" y="1651405"/>
            <a:ext cx="1389963" cy="110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93" y="900105"/>
            <a:ext cx="2857120" cy="6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Niamh Waters\Dropbox\Roadshow Oct 2014\Logos\DATS_GreenWing_POSI_Outline_Text_Screen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325" y="3420125"/>
            <a:ext cx="3323073" cy="96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3" y="3238265"/>
            <a:ext cx="28860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Niamh Waters\Dropbox\Roadshow Oct 2014\Logos\TransHotelProvider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0" y="1535083"/>
            <a:ext cx="2560018" cy="76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iamh Waters\Dropbox\Roadshow Oct 2014\Logos\Scandinavian-Airlines-Logo-Large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745" y="5515223"/>
            <a:ext cx="1472131" cy="122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Niamh Waters\Dropbox\Roadshow Oct 2014\Logos\Amadeus Logo - NEW - White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03" y="2762185"/>
            <a:ext cx="2172182" cy="70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Niamh Waters\Dropbox\Roadshow Oct 2014\Logos\AL_GreatCare_GrBg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7" y="2368210"/>
            <a:ext cx="2427734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18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Niamh Waters</dc:creator>
  <cp:lastModifiedBy>Niamh Waters</cp:lastModifiedBy>
  <cp:revision>11</cp:revision>
  <dcterms:created xsi:type="dcterms:W3CDTF">2014-09-02T14:25:16Z</dcterms:created>
  <dcterms:modified xsi:type="dcterms:W3CDTF">2014-10-06T14:45:36Z</dcterms:modified>
</cp:coreProperties>
</file>